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12192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E4B3E-BBFF-4815-BA91-41C4A551E23B}" v="55" dt="2023-11-24T14:39:3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1550" y="-2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Bangerter" userId="805dc64a05761944" providerId="LiveId" clId="{9BAE4B3E-BBFF-4815-BA91-41C4A551E23B}"/>
    <pc:docChg chg="modSld">
      <pc:chgData name="Dana Bangerter" userId="805dc64a05761944" providerId="LiveId" clId="{9BAE4B3E-BBFF-4815-BA91-41C4A551E23B}" dt="2023-11-24T19:54:05.506" v="173" actId="6549"/>
      <pc:docMkLst>
        <pc:docMk/>
      </pc:docMkLst>
      <pc:sldChg chg="addSp delSp modSp mod">
        <pc:chgData name="Dana Bangerter" userId="805dc64a05761944" providerId="LiveId" clId="{9BAE4B3E-BBFF-4815-BA91-41C4A551E23B}" dt="2023-11-24T19:54:05.506" v="173" actId="6549"/>
        <pc:sldMkLst>
          <pc:docMk/>
          <pc:sldMk cId="2679106901" sldId="256"/>
        </pc:sldMkLst>
        <pc:spChg chg="mod">
          <ac:chgData name="Dana Bangerter" userId="805dc64a05761944" providerId="LiveId" clId="{9BAE4B3E-BBFF-4815-BA91-41C4A551E23B}" dt="2023-11-24T19:54:05.506" v="173" actId="6549"/>
          <ac:spMkLst>
            <pc:docMk/>
            <pc:sldMk cId="2679106901" sldId="256"/>
            <ac:spMk id="2" creationId="{7E85AA81-4170-5E66-D2A2-F5A0EFAFE096}"/>
          </ac:spMkLst>
        </pc:spChg>
        <pc:spChg chg="add mod">
          <ac:chgData name="Dana Bangerter" userId="805dc64a05761944" providerId="LiveId" clId="{9BAE4B3E-BBFF-4815-BA91-41C4A551E23B}" dt="2023-11-24T14:40:53.717" v="167" actId="1076"/>
          <ac:spMkLst>
            <pc:docMk/>
            <pc:sldMk cId="2679106901" sldId="256"/>
            <ac:spMk id="4" creationId="{21638457-CD06-79FE-F21F-9C733BE505FC}"/>
          </ac:spMkLst>
        </pc:spChg>
        <pc:spChg chg="add del mod">
          <ac:chgData name="Dana Bangerter" userId="805dc64a05761944" providerId="LiveId" clId="{9BAE4B3E-BBFF-4815-BA91-41C4A551E23B}" dt="2023-11-24T14:39:39.294" v="136"/>
          <ac:spMkLst>
            <pc:docMk/>
            <pc:sldMk cId="2679106901" sldId="256"/>
            <ac:spMk id="5" creationId="{92D5CCA2-0DB8-C077-C44B-97F5868C068A}"/>
          </ac:spMkLst>
        </pc:spChg>
        <pc:picChg chg="add mod">
          <ac:chgData name="Dana Bangerter" userId="805dc64a05761944" providerId="LiveId" clId="{9BAE4B3E-BBFF-4815-BA91-41C4A551E23B}" dt="2023-11-24T14:34:13.045" v="26" actId="1076"/>
          <ac:picMkLst>
            <pc:docMk/>
            <pc:sldMk cId="2679106901" sldId="256"/>
            <ac:picMk id="7" creationId="{27017690-F4AC-84E8-A7BE-83A9EBA3A8C3}"/>
          </ac:picMkLst>
        </pc:picChg>
        <pc:picChg chg="add mod">
          <ac:chgData name="Dana Bangerter" userId="805dc64a05761944" providerId="LiveId" clId="{9BAE4B3E-BBFF-4815-BA91-41C4A551E23B}" dt="2023-11-24T14:38:08.130" v="97" actId="1076"/>
          <ac:picMkLst>
            <pc:docMk/>
            <pc:sldMk cId="2679106901" sldId="256"/>
            <ac:picMk id="24" creationId="{79A2398A-6CC9-CF40-C527-75C7D52282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4470403"/>
            <a:ext cx="4950338" cy="4022722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8493121"/>
            <a:ext cx="4950338" cy="200228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reeform 8"/>
          <p:cNvSpPr/>
          <p:nvPr/>
        </p:nvSpPr>
        <p:spPr bwMode="auto">
          <a:xfrm>
            <a:off x="-23789" y="7682060"/>
            <a:ext cx="1046605" cy="1389833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8052518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137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1083734"/>
            <a:ext cx="4943989" cy="5541404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7740526"/>
            <a:ext cx="4943989" cy="27659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5629382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5767361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099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1083734"/>
            <a:ext cx="4582190" cy="51477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6231467"/>
            <a:ext cx="4240416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7740526"/>
            <a:ext cx="4943989" cy="27659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5629382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5767361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  <p:sp>
        <p:nvSpPr>
          <p:cNvPr id="14" name="TextBox 13"/>
          <p:cNvSpPr txBox="1"/>
          <p:nvPr/>
        </p:nvSpPr>
        <p:spPr>
          <a:xfrm>
            <a:off x="1356238" y="1152009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5164988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99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4334936"/>
            <a:ext cx="4943989" cy="4844169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9211733"/>
            <a:ext cx="4943989" cy="129710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8730063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8858824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6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1083734"/>
            <a:ext cx="4582190" cy="51477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7721600"/>
            <a:ext cx="5016219" cy="14901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9211733"/>
            <a:ext cx="5016219" cy="129710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8730063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8858824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TextBox 10"/>
          <p:cNvSpPr txBox="1"/>
          <p:nvPr/>
        </p:nvSpPr>
        <p:spPr>
          <a:xfrm>
            <a:off x="1356238" y="1152009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5164988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81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1115390"/>
            <a:ext cx="4943988" cy="5120036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7721600"/>
            <a:ext cx="4943989" cy="14901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9211733"/>
            <a:ext cx="4943989" cy="129710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8730063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8858824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57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264346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018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1115390"/>
            <a:ext cx="1242099" cy="9393452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1115390"/>
            <a:ext cx="3537261" cy="939345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264346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52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1109529"/>
            <a:ext cx="4941899" cy="22771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3793067"/>
            <a:ext cx="4943989" cy="6715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264346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771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688110"/>
            <a:ext cx="4943989" cy="26112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6366933"/>
            <a:ext cx="4943989" cy="15296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5629382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5767361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887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3798589"/>
            <a:ext cx="2398148" cy="6697595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3798589"/>
            <a:ext cx="2397820" cy="6697595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1264346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400504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377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3958446"/>
            <a:ext cx="2155947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4982913"/>
            <a:ext cx="2398149" cy="552125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3952707"/>
            <a:ext cx="2154929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4977174"/>
            <a:ext cx="2396760" cy="552125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1264346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400504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91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1109529"/>
            <a:ext cx="4941900" cy="22771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1264346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79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1264346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65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793045"/>
            <a:ext cx="1972188" cy="1735666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793048"/>
            <a:ext cx="2843180" cy="9626601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841979"/>
            <a:ext cx="1972188" cy="757766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1264346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917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534400"/>
            <a:ext cx="4943989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1128827"/>
            <a:ext cx="4943989" cy="685328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9541934"/>
            <a:ext cx="4943989" cy="87771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8730063"/>
            <a:ext cx="1018767" cy="90312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8858824"/>
            <a:ext cx="438734" cy="649111"/>
          </a:xfrm>
        </p:spPr>
        <p:txBody>
          <a:bodyPr/>
          <a:lstStyle/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69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406400"/>
            <a:ext cx="1485900" cy="11802005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507"/>
            <a:ext cx="1464204" cy="1218305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1109529"/>
            <a:ext cx="4941900" cy="2277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3793067"/>
            <a:ext cx="4943989" cy="690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10906826"/>
            <a:ext cx="574785" cy="65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C8C8-B628-45AA-91FC-CC9D5EE494C2}" type="datetimeFigureOut">
              <a:rPr lang="de-CH" smtClean="0"/>
              <a:t>24.11.2023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10908106"/>
            <a:ext cx="4287366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400504"/>
            <a:ext cx="438734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C9730F22-DD88-432B-9ED0-D7E2F84F5A3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33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5AA81-4170-5E66-D2A2-F5A0EFAF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297" y="2133601"/>
            <a:ext cx="6033407" cy="7386446"/>
          </a:xfrm>
        </p:spPr>
        <p:txBody>
          <a:bodyPr>
            <a:noAutofit/>
          </a:bodyPr>
          <a:lstStyle/>
          <a:p>
            <a:pPr algn="ctr"/>
            <a:r>
              <a:rPr lang="de-CH" sz="4000" b="1" dirty="0">
                <a:latin typeface="Baguet Script" panose="00000500000000000000" pitchFamily="2" charset="0"/>
                <a:ea typeface="Verdana" panose="020B0604030504040204" pitchFamily="34" charset="0"/>
              </a:rPr>
              <a:t>Menu - Karte 15.06.2024  XXL Line Dance</a:t>
            </a:r>
            <a:b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</a:br>
            <a:b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</a:br>
            <a:b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</a:br>
            <a: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  <a:t>Roastbeef mit Sommersalat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- mit Tartar Sauce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Sfr. 36.00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  <a:t>Felchen gebacken mit Sommersalat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- mit Tartar Sauce</a:t>
            </a:r>
            <a:b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Sfr. 36.00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  <a:t>Schweinsschnitzel mit Sommersalat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- mit Kräuterbutter</a:t>
            </a:r>
            <a:b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Sfr. 34.00</a:t>
            </a:r>
            <a:b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CH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i="1" dirty="0">
                <a:latin typeface="Verdana" panose="020B0604030504040204" pitchFamily="34" charset="0"/>
                <a:ea typeface="Verdana" panose="020B0604030504040204" pitchFamily="34" charset="0"/>
              </a:rPr>
              <a:t>Sommersalat mit Früchten, Nüsse</a:t>
            </a:r>
            <a:r>
              <a:rPr lang="de-CH" sz="1000" i="1">
                <a:latin typeface="Verdana" panose="020B0604030504040204" pitchFamily="34" charset="0"/>
                <a:ea typeface="Verdana" panose="020B0604030504040204" pitchFamily="34" charset="0"/>
              </a:rPr>
              <a:t>, rohes </a:t>
            </a:r>
            <a:r>
              <a:rPr lang="de-CH" sz="1000" i="1" dirty="0">
                <a:latin typeface="Verdana" panose="020B0604030504040204" pitchFamily="34" charset="0"/>
                <a:ea typeface="Verdana" panose="020B0604030504040204" pitchFamily="34" charset="0"/>
              </a:rPr>
              <a:t>Gemüse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  <a:t>Roastbeef mit Pommes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- mit Tartar Sauce</a:t>
            </a:r>
            <a:b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Sfr. 33.00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CH" sz="1600" dirty="0">
                <a:latin typeface="Baguet Script" panose="00000500000000000000" pitchFamily="2" charset="0"/>
                <a:ea typeface="Verdana" panose="020B0604030504040204" pitchFamily="34" charset="0"/>
              </a:rPr>
            </a:br>
            <a: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  <a:t>Felchen gebacken mit Pommes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- mit Tartar Souce</a:t>
            </a:r>
            <a:b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Sfr. 33.00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de-CH" sz="1600" dirty="0">
                <a:latin typeface="Baguet Script" panose="00000500000000000000" pitchFamily="2" charset="0"/>
                <a:ea typeface="Verdana" panose="020B0604030504040204" pitchFamily="34" charset="0"/>
              </a:rPr>
            </a:br>
            <a:r>
              <a:rPr lang="de-CH" sz="2000" b="1" dirty="0">
                <a:latin typeface="Baguet Script" panose="00000500000000000000" pitchFamily="2" charset="0"/>
                <a:ea typeface="Verdana" panose="020B0604030504040204" pitchFamily="34" charset="0"/>
              </a:rPr>
              <a:t>Schweinsschnitzel mit Pommes</a:t>
            </a:r>
            <a:br>
              <a:rPr lang="de-CH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- mit Kräuterbutter</a:t>
            </a:r>
            <a:b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  <a:t>Sfr. 31.00</a:t>
            </a:r>
            <a:br>
              <a:rPr lang="de-CH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CH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rafik 6" descr="Ein Bild, das draußen, Gras, Himmel, Haus enthält.&#10;&#10;Automatisch generierte Beschreibung">
            <a:extLst>
              <a:ext uri="{FF2B5EF4-FFF2-40B4-BE49-F238E27FC236}">
                <a16:creationId xmlns:a16="http://schemas.microsoft.com/office/drawing/2014/main" id="{27017690-F4AC-84E8-A7BE-83A9EBA3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6" y="201930"/>
            <a:ext cx="3234787" cy="215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Grafik 23" descr="Ein Bild, das draußen, Mobiliar, Schattierung, Außentisch enthält.&#10;&#10;Automatisch generierte Beschreibung">
            <a:extLst>
              <a:ext uri="{FF2B5EF4-FFF2-40B4-BE49-F238E27FC236}">
                <a16:creationId xmlns:a16="http://schemas.microsoft.com/office/drawing/2014/main" id="{79A2398A-6CC9-CF40-C527-75C7D5228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520047"/>
            <a:ext cx="3082387" cy="215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1638457-CD06-79FE-F21F-9C733BE505FC}"/>
              </a:ext>
            </a:extLst>
          </p:cNvPr>
          <p:cNvSpPr txBox="1"/>
          <p:nvPr/>
        </p:nvSpPr>
        <p:spPr>
          <a:xfrm>
            <a:off x="1527908" y="11677650"/>
            <a:ext cx="49834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Restaurant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Gottstatterhaus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Neuenburgstrasse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 18, 2505 Biel​ / 032 322 40</a:t>
            </a:r>
            <a:endParaRPr lang="de-CH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06901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115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Baguet Script</vt:lpstr>
      <vt:lpstr>Century Gothic</vt:lpstr>
      <vt:lpstr>Verdana</vt:lpstr>
      <vt:lpstr>Wingdings 3</vt:lpstr>
      <vt:lpstr>Fetzen</vt:lpstr>
      <vt:lpstr>Menu - Karte 15.06.2024  XXL Line Dance   Roastbeef mit Sommersalat - mit Tartar Sauce Sfr. 36.00  Felchen gebacken mit Sommersalat - mit Tartar Sauce Sfr. 36.00 Schweinsschnitzel mit Sommersalat - mit Kräuterbutter Sfr. 34.00  Sommersalat mit Früchten, Nüsse, rohes Gemüse  Roastbeef mit Pommes - mit Tartar Sauce Sfr. 33.00  Felchen gebacken mit Pommes - mit Tartar Souce Sfr. 33.00  Schweinsschnitzel mit Pommes - mit Kräuterbutter Sfr. 31.00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Roastbeef mit Sommersalat - mit Tartar Sauce Sfr. 36.00  Felchen gebacken mit Sommersalat - mit Tartar Sauce Sfr. 36.00 Schweinsschnitzel mit Sommersalat - mit Kräuterbutter Sfr. 34.00  Sommersalat mit Früchten, Nüsse, Rollis, Gemüse  Roastbeef mit Pommes - mit Tartar Sauce Sfr. 33.00  Felchen gebacken mit Pommes - mit Tartar Souce Sfr. 33.00  Schweinsschnitzel mit Pommes - mit Kräuterbutter Sfr. 31.00 </dc:title>
  <dc:creator>Dana Bangerter</dc:creator>
  <cp:lastModifiedBy>Dana Bangerter</cp:lastModifiedBy>
  <cp:revision>1</cp:revision>
  <cp:lastPrinted>2023-11-24T14:30:47Z</cp:lastPrinted>
  <dcterms:created xsi:type="dcterms:W3CDTF">2023-11-24T13:48:27Z</dcterms:created>
  <dcterms:modified xsi:type="dcterms:W3CDTF">2023-11-24T19:54:09Z</dcterms:modified>
</cp:coreProperties>
</file>