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EE881-463F-4324-90C1-B17BEB256B94}" v="1" dt="2024-03-22T14:10:27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1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Bangerter" userId="805dc64a05761944" providerId="LiveId" clId="{4D1EE881-463F-4324-90C1-B17BEB256B94}"/>
    <pc:docChg chg="modSld">
      <pc:chgData name="Dana Bangerter" userId="805dc64a05761944" providerId="LiveId" clId="{4D1EE881-463F-4324-90C1-B17BEB256B94}" dt="2024-03-22T14:10:49.072" v="5" actId="1076"/>
      <pc:docMkLst>
        <pc:docMk/>
      </pc:docMkLst>
      <pc:sldChg chg="addSp modSp mod">
        <pc:chgData name="Dana Bangerter" userId="805dc64a05761944" providerId="LiveId" clId="{4D1EE881-463F-4324-90C1-B17BEB256B94}" dt="2024-03-22T14:10:49.072" v="5" actId="1076"/>
        <pc:sldMkLst>
          <pc:docMk/>
          <pc:sldMk cId="2367922462" sldId="256"/>
        </pc:sldMkLst>
        <pc:picChg chg="add mod">
          <ac:chgData name="Dana Bangerter" userId="805dc64a05761944" providerId="LiveId" clId="{4D1EE881-463F-4324-90C1-B17BEB256B94}" dt="2024-03-22T14:10:49.072" v="5" actId="1076"/>
          <ac:picMkLst>
            <pc:docMk/>
            <pc:sldMk cId="2367922462" sldId="256"/>
            <ac:picMk id="4" creationId="{EB855B7E-89FF-D985-7EFD-E07BACCBA1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865A-7F0C-447B-99D5-47E9D1C8D5BE}" type="datetimeFigureOut">
              <a:rPr lang="de-CH" smtClean="0"/>
              <a:t>22.03.2024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5AD8-DE39-4F00-8DDD-33E29BB5E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655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865A-7F0C-447B-99D5-47E9D1C8D5BE}" type="datetimeFigureOut">
              <a:rPr lang="de-CH" smtClean="0"/>
              <a:t>22.03.2024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5AD8-DE39-4F00-8DDD-33E29BB5E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6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865A-7F0C-447B-99D5-47E9D1C8D5BE}" type="datetimeFigureOut">
              <a:rPr lang="de-CH" smtClean="0"/>
              <a:t>22.03.2024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5AD8-DE39-4F00-8DDD-33E29BB5E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781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865A-7F0C-447B-99D5-47E9D1C8D5BE}" type="datetimeFigureOut">
              <a:rPr lang="de-CH" smtClean="0"/>
              <a:t>22.03.2024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5AD8-DE39-4F00-8DDD-33E29BB5E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759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865A-7F0C-447B-99D5-47E9D1C8D5BE}" type="datetimeFigureOut">
              <a:rPr lang="de-CH" smtClean="0"/>
              <a:t>22.03.2024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5AD8-DE39-4F00-8DDD-33E29BB5E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743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865A-7F0C-447B-99D5-47E9D1C8D5BE}" type="datetimeFigureOut">
              <a:rPr lang="de-CH" smtClean="0"/>
              <a:t>22.03.2024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5AD8-DE39-4F00-8DDD-33E29BB5E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599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865A-7F0C-447B-99D5-47E9D1C8D5BE}" type="datetimeFigureOut">
              <a:rPr lang="de-CH" smtClean="0"/>
              <a:t>22.03.2024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5AD8-DE39-4F00-8DDD-33E29BB5E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796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865A-7F0C-447B-99D5-47E9D1C8D5BE}" type="datetimeFigureOut">
              <a:rPr lang="de-CH" smtClean="0"/>
              <a:t>22.03.2024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5AD8-DE39-4F00-8DDD-33E29BB5E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021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865A-7F0C-447B-99D5-47E9D1C8D5BE}" type="datetimeFigureOut">
              <a:rPr lang="de-CH" smtClean="0"/>
              <a:t>22.03.2024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5AD8-DE39-4F00-8DDD-33E29BB5E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725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865A-7F0C-447B-99D5-47E9D1C8D5BE}" type="datetimeFigureOut">
              <a:rPr lang="de-CH" smtClean="0"/>
              <a:t>22.03.2024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5AD8-DE39-4F00-8DDD-33E29BB5E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150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865A-7F0C-447B-99D5-47E9D1C8D5BE}" type="datetimeFigureOut">
              <a:rPr lang="de-CH" smtClean="0"/>
              <a:t>22.03.2024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5AD8-DE39-4F00-8DDD-33E29BB5E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025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D865A-7F0C-447B-99D5-47E9D1C8D5BE}" type="datetimeFigureOut">
              <a:rPr lang="de-CH" smtClean="0"/>
              <a:t>22.03.2024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E75AD8-DE39-4F00-8DDD-33E29BB5E1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329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3F88B-FE5A-FA65-7774-5712FE8C5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12192000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CH" sz="40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Menu – Karte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Hohrückensteak</a:t>
            </a: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 Salat &amp; Zopf</a:t>
            </a:r>
            <a: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28.-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 gr.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			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Pouletsteak</a:t>
            </a:r>
            <a:r>
              <a:rPr lang="en-US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Salat &amp; Zopf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	</a:t>
            </a:r>
            <a:r>
              <a:rPr lang="en-US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21.-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180 gr.</a:t>
            </a:r>
            <a:r>
              <a:rPr lang="en-US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		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200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Schweinssteak/ Salat &amp; Zopf</a:t>
            </a:r>
            <a: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19.-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14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 gr.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Hamburger/ Salat &amp; Zopf</a:t>
            </a:r>
            <a: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	</a:t>
            </a: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22.-</a:t>
            </a:r>
            <a:b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de-CH" sz="14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Rind, Tomaten, Zwiebeln, Eisbergsalat / 150 gr.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Veggieburger/ Salat &amp; Zopf</a:t>
            </a:r>
            <a: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	</a:t>
            </a: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22.-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14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Cheese und Gemüse / 200 gr.</a:t>
            </a:r>
            <a: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Bratwurst/ Salat &amp; Zopf</a:t>
            </a:r>
            <a: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	</a:t>
            </a: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16.-</a:t>
            </a:r>
            <a:r>
              <a:rPr lang="de-CH" sz="14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Gemischt Emmental / 180 gr.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Salat &amp; Zopf</a:t>
            </a:r>
            <a: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				</a:t>
            </a: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14.-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600 gr.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Bratwurst &amp; Zopf</a:t>
            </a:r>
            <a: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			</a:t>
            </a: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8.-</a:t>
            </a:r>
            <a:r>
              <a:rPr lang="de-CH" sz="14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Gemischt Emmental / 180 gr.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Hamburger</a:t>
            </a:r>
            <a: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				</a:t>
            </a: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10.-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14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Rind, Tomaten, Zwiebeln, Eisbergsalat / 150 gr.</a:t>
            </a:r>
            <a: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		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i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Fleisch aus der Schweiz</a:t>
            </a:r>
            <a:br>
              <a:rPr lang="de-CH" sz="20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br>
              <a:rPr lang="de-CH" sz="20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Diverse Saucen vorhanden</a:t>
            </a:r>
            <a:br>
              <a:rPr lang="de-CH" sz="20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br>
              <a:rPr lang="de-CH" sz="20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CH" sz="2000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Grill offen 18.30 – 20.00 Uhr</a:t>
            </a:r>
            <a:br>
              <a:rPr lang="de-CH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de-CH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fik 3" descr="Ein Bild, das Schuhwerk, Stiefel, Kleidung, Text enthält.&#10;&#10;Automatisch generierte Beschreibung">
            <a:extLst>
              <a:ext uri="{FF2B5EF4-FFF2-40B4-BE49-F238E27FC236}">
                <a16:creationId xmlns:a16="http://schemas.microsoft.com/office/drawing/2014/main" id="{EB855B7E-89FF-D985-7EFD-E07BACCBA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14" y="10216404"/>
            <a:ext cx="2250831" cy="15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22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218</Words>
  <Application>Microsoft Office PowerPoint</Application>
  <PresentationFormat>Breitbild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Verdana</vt:lpstr>
      <vt:lpstr>Office</vt:lpstr>
      <vt:lpstr>Menu – Karte    Hohrückensteak/ Salat &amp; Zopf  28.- 200 gr.        Pouletsteak/ Salat &amp; Zopf   21.- 180 gr.        Schweinssteak/ Salat &amp; Zopf  19.- 200 gr.   Hamburger/ Salat &amp; Zopf   22.- Rind, Tomaten, Zwiebeln, Eisbergsalat / 150 gr.   Veggieburger/ Salat &amp; Zopf   22.- Cheese und Gemüse / 200 gr.   Bratwurst/ Salat &amp; Zopf   16.-Gemischt Emmental / 180 gr.   Salat &amp; Zopf      14.- 600 gr.   Bratwurst &amp; Zopf       8.-Gemischt Emmental / 180 gr.   Hamburger      10.- Rind, Tomaten, Zwiebeln, Eisbergsalat / 150 gr.        Fleisch aus der Schweiz   Diverse Saucen vorhanden   Grill offen 18.30 – 20.00 Uhr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– Karte    Hohrückensteak/ Salat &amp; Zopf  28.- 200 gr.        Pouletsteak/ Salat &amp; Zopf   21.- 180 gr.        Schweinssteak/ Salat &amp; Zopf  19.- 200 gr.   Hamburger/ Salat &amp; Zopf   22.- Rind, Tomaten, Zwiebeln, Eisbergsalat / 150 gr.   Veggieburger/ Salat &amp; Zopf   22.- Cheese und Gemüse / 200 gr.   Bratwurst/ Salat &amp; Zopf   16.-Gemischt Emmental / 180 gr.   Salat &amp; Zopf      14.- 600 gr.   Bratwurst &amp; Zopf       8.-Gemischt Emmental / 180 gr.   Hamburger      10.- Rind, Tomaten, Zwiebeln, Eisbergsalat / 150 gr.        Fleisch aus der Schweiz   Diverse Saucen vorhanden   Grill offen 18.30 – 20.00 Uhr </dc:title>
  <dc:creator>Dana Bangerter</dc:creator>
  <cp:lastModifiedBy>Dana Bangerter</cp:lastModifiedBy>
  <cp:revision>1</cp:revision>
  <dcterms:created xsi:type="dcterms:W3CDTF">2024-03-22T14:00:38Z</dcterms:created>
  <dcterms:modified xsi:type="dcterms:W3CDTF">2024-03-22T14:10:53Z</dcterms:modified>
</cp:coreProperties>
</file>